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0" y="0"/>
            <a:ext cx="10079640" cy="566964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3096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2023-02-24T23:27:03Z</dcterms:modified>
  <cp:revision>13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